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74" r:id="rId56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5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318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55</Words>
  <Application>Microsoft Office PowerPoint</Application>
  <PresentationFormat>사용자 지정</PresentationFormat>
  <Paragraphs>55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mangoboard.net_38368082</dc:creator>
  <cp:lastModifiedBy>User</cp:lastModifiedBy>
  <cp:revision>4</cp:revision>
  <dcterms:created xsi:type="dcterms:W3CDTF">2024-06-19T16:35:20Z</dcterms:created>
  <dcterms:modified xsi:type="dcterms:W3CDTF">2024-10-10T08:57:23Z</dcterms:modified>
</cp:coreProperties>
</file>